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E7DCDD-DE39-49AA-AAF9-A2DAC01B18DC}" type="datetimeFigureOut">
              <a:rPr lang="pl-PL" smtClean="0"/>
              <a:pPr/>
              <a:t>2012-06-12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DE28F3-4435-4A20-9D91-F887C7BF49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27984" y="1052737"/>
            <a:ext cx="4392488" cy="2448271"/>
          </a:xfrm>
        </p:spPr>
        <p:txBody>
          <a:bodyPr>
            <a:normAutofit/>
          </a:bodyPr>
          <a:lstStyle/>
          <a:p>
            <a:r>
              <a:rPr lang="pl-PL" dirty="0" smtClean="0"/>
              <a:t>Insurekcja Kościuszkowska</a:t>
            </a:r>
            <a:endParaRPr lang="pl-PL" dirty="0"/>
          </a:p>
        </p:txBody>
      </p:sp>
      <p:pic>
        <p:nvPicPr>
          <p:cNvPr id="4" name="il_fi" descr="http://www.zspnr1kras.republika.pl/obrazki/p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pod Szczekocinami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 dniu </a:t>
            </a:r>
            <a:r>
              <a:rPr lang="pl-PL" sz="1800" dirty="0" smtClean="0"/>
              <a:t>6 czerwca 1794 </a:t>
            </a:r>
            <a:r>
              <a:rPr lang="pl-PL" sz="1800" dirty="0" smtClean="0"/>
              <a:t>roku </a:t>
            </a:r>
            <a:r>
              <a:rPr lang="pl-PL" sz="1800" dirty="0" smtClean="0"/>
              <a:t>wojska polskie stoczyły </a:t>
            </a:r>
            <a:r>
              <a:rPr lang="pl-PL" sz="1800" dirty="0" smtClean="0"/>
              <a:t>bitwę pod </a:t>
            </a:r>
            <a:r>
              <a:rPr lang="pl-PL" sz="1800" dirty="0" smtClean="0"/>
              <a:t>Szczekocinami przeciwko </a:t>
            </a:r>
            <a:r>
              <a:rPr lang="pl-PL" sz="1800" dirty="0" smtClean="0"/>
              <a:t>połączonym siłom armii </a:t>
            </a:r>
            <a:r>
              <a:rPr lang="pl-PL" sz="1800" dirty="0" smtClean="0"/>
              <a:t>rosyjskiej i pruskiej.</a:t>
            </a:r>
            <a:endParaRPr lang="pl-PL" sz="1800" dirty="0"/>
          </a:p>
        </p:txBody>
      </p:sp>
      <p:pic>
        <p:nvPicPr>
          <p:cNvPr id="5" name="il_fi" descr="http://www.szczekociny.pl/upload/Bitwa%20pod%20Szczekocinami.bmp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3356993"/>
            <a:ext cx="105851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Od 22 Lipca do 5 Września Warszawa (ufortyfikowana pod kierunkiem Kościuszki) była oblężona. 20–23 VIII wybuchło powstanie w Wielkopolsce .Władze powstańcze borykały się z trudnościami w zaopatrzenie żywności, broni i amunicji. Wysiłki organizacyjne nie poszły na marne, bowiem wiadomości o sukcesach powstania w Wielkopolsce skłoniły wojska pruskie do wycofania się spod Warszawy. Równocześnie korpus rosyjski gen. Iwana </a:t>
            </a:r>
            <a:r>
              <a:rPr lang="pl-PL" dirty="0" err="1" smtClean="0"/>
              <a:t>Fersena</a:t>
            </a:r>
            <a:r>
              <a:rPr lang="pl-PL" dirty="0" smtClean="0"/>
              <a:t> cofnął się nad dolną Pilicę. Na pomoc powstańcom wielkopolskim, Kościuszko wysłał korpus pod dowództwem J.H. Dąbrowskiego.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Oblężenie stolicy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Bitwa pod Maciejowicami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bitwa lądowa stoczona </a:t>
            </a:r>
            <a:r>
              <a:rPr lang="pl-PL" dirty="0" smtClean="0"/>
              <a:t>10 października 1794 pod Maciejowicami, dowodzonymi </a:t>
            </a:r>
            <a:r>
              <a:rPr lang="pl-PL" dirty="0" smtClean="0"/>
              <a:t>przez gen. </a:t>
            </a:r>
            <a:r>
              <a:rPr lang="pl-PL" dirty="0" smtClean="0"/>
              <a:t>Tadeusza Kościuszkę a wojskami rosyjskimi pod </a:t>
            </a:r>
            <a:r>
              <a:rPr lang="pl-PL" dirty="0" smtClean="0"/>
              <a:t>dowództwem gen. </a:t>
            </a:r>
            <a:r>
              <a:rPr lang="pl-PL" dirty="0" smtClean="0"/>
              <a:t>Iwana </a:t>
            </a:r>
            <a:r>
              <a:rPr lang="pl-PL" dirty="0" err="1" smtClean="0"/>
              <a:t>Fersena</a:t>
            </a:r>
            <a:r>
              <a:rPr lang="pl-PL" dirty="0" smtClean="0"/>
              <a:t>. Do </a:t>
            </a:r>
            <a:r>
              <a:rPr lang="pl-PL" dirty="0" smtClean="0"/>
              <a:t>bitwy doszło w wyniku próby niedopuszczenia do połączenia się dwóch dużych korpusów rosyjskich gen. </a:t>
            </a:r>
            <a:r>
              <a:rPr lang="pl-PL" dirty="0" err="1" smtClean="0"/>
              <a:t>Suwarowa</a:t>
            </a:r>
            <a:r>
              <a:rPr lang="pl-PL" dirty="0" smtClean="0"/>
              <a:t>  </a:t>
            </a:r>
            <a:r>
              <a:rPr lang="pl-PL" dirty="0" smtClean="0"/>
              <a:t>i gen. </a:t>
            </a:r>
            <a:r>
              <a:rPr lang="pl-PL" dirty="0" err="1" smtClean="0"/>
              <a:t>Fersena</a:t>
            </a:r>
            <a:r>
              <a:rPr lang="pl-PL" dirty="0" smtClean="0"/>
              <a:t>. W wyniku przegranej dla Polaków bitwy do niewoli dostał się ranny naczelnik insurekcji – Tadeusz Kościuszko.</a:t>
            </a:r>
            <a:endParaRPr lang="pl-PL" dirty="0"/>
          </a:p>
        </p:txBody>
      </p:sp>
      <p:pic>
        <p:nvPicPr>
          <p:cNvPr id="5" name="il_fi" descr="http://www.wawel.net/images/malarstwo-2011/norblin-3/poziom/bitwa_pod_maciejowicami_18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KINGA STONO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1. Tadeusz </a:t>
            </a:r>
            <a:r>
              <a:rPr lang="pl-PL" dirty="0" smtClean="0"/>
              <a:t>Kościuszko</a:t>
            </a:r>
            <a:endParaRPr lang="pl-PL" dirty="0" smtClean="0"/>
          </a:p>
          <a:p>
            <a:r>
              <a:rPr lang="pl-PL" dirty="0" smtClean="0"/>
              <a:t>2. Insurekcja kościuszkowska</a:t>
            </a:r>
          </a:p>
          <a:p>
            <a:r>
              <a:rPr lang="pl-PL" dirty="0" smtClean="0"/>
              <a:t>3. Przyczyny Insurekcji kościuszkowskiej</a:t>
            </a:r>
          </a:p>
          <a:p>
            <a:r>
              <a:rPr lang="pl-PL" dirty="0" smtClean="0"/>
              <a:t>4.Przysienga na Krakowskim rynku</a:t>
            </a:r>
          </a:p>
          <a:p>
            <a:r>
              <a:rPr lang="pl-PL" dirty="0" smtClean="0"/>
              <a:t>5. Bitwa pod Racławicami</a:t>
            </a:r>
          </a:p>
          <a:p>
            <a:r>
              <a:rPr lang="pl-PL" dirty="0" smtClean="0"/>
              <a:t>6. Obraz Jana Matejki „Bitwa pod Racławicami”</a:t>
            </a:r>
          </a:p>
          <a:p>
            <a:r>
              <a:rPr lang="pl-PL" dirty="0" smtClean="0"/>
              <a:t>7. Uniwersał </a:t>
            </a:r>
            <a:r>
              <a:rPr lang="pl-PL" dirty="0" smtClean="0"/>
              <a:t>Połaniecki</a:t>
            </a:r>
          </a:p>
          <a:p>
            <a:r>
              <a:rPr lang="pl-PL" dirty="0" smtClean="0"/>
              <a:t>8. Bitwa po Szczekocinami</a:t>
            </a:r>
          </a:p>
          <a:p>
            <a:r>
              <a:rPr lang="pl-PL" dirty="0" smtClean="0"/>
              <a:t>9. </a:t>
            </a:r>
            <a:r>
              <a:rPr lang="pl-PL" dirty="0" smtClean="0"/>
              <a:t>Oblężenie stolicy </a:t>
            </a:r>
          </a:p>
          <a:p>
            <a:r>
              <a:rPr lang="pl-PL" dirty="0" smtClean="0"/>
              <a:t>10. Bitwa po Maciejowicami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Menu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Tadeusz Kościuszko- życiorys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Tadeusz Kościuszko urodził się 4 lutego 1746 w </a:t>
            </a:r>
            <a:r>
              <a:rPr lang="pl-PL" dirty="0" err="1" smtClean="0"/>
              <a:t>Mereczowszczyźnie</a:t>
            </a:r>
            <a:r>
              <a:rPr lang="pl-PL" dirty="0" smtClean="0"/>
              <a:t> zmarł 15 października 1817. Generał, inżynier, uczestnik wojny o niepodległość Stanów Zjednoczonych. Przywódca powstania kościuszkowskiego.</a:t>
            </a:r>
            <a:endParaRPr lang="pl-PL" dirty="0"/>
          </a:p>
        </p:txBody>
      </p:sp>
      <p:pic>
        <p:nvPicPr>
          <p:cNvPr id="5" name="il_fi" descr="http://www.czechowice-dziedzice.pl/www_2.0/images/stories/felietony/kosciuszk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594" y="1524000"/>
            <a:ext cx="2928342" cy="45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och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143000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Insurekcja kościuszkowska, powstanie narodowe przeciw Rosji, a następnie przeciw Prusom, rozpoczęte 24 Marca 1794, zakończone 16 Listopada 1794r. Spowodowane zostało II rozbiorem Polski i rządami Targowicy, przygotowane przez koła patriotyczne w kraju i na emigracji (m.in. H. Kołłątaj, I. Potocki), kierujące rozgałęzionym spiskiem.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Insurekcja kościuszkowska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- utrata suwerenności Polski po 2 rozbiorze</a:t>
            </a:r>
            <a:br>
              <a:rPr lang="pl-PL" sz="2800" dirty="0" smtClean="0"/>
            </a:br>
            <a:r>
              <a:rPr lang="pl-PL" sz="2800" dirty="0" smtClean="0"/>
              <a:t>- kryzys gospodarczy w RP</a:t>
            </a:r>
            <a:br>
              <a:rPr lang="pl-PL" sz="2800" dirty="0" smtClean="0"/>
            </a:br>
            <a:r>
              <a:rPr lang="pl-PL" sz="2800" dirty="0" smtClean="0"/>
              <a:t>- działalność konspiracyjna</a:t>
            </a:r>
            <a:br>
              <a:rPr lang="pl-PL" sz="2800" dirty="0" smtClean="0"/>
            </a:br>
            <a:r>
              <a:rPr lang="pl-PL" sz="2800" dirty="0" smtClean="0"/>
              <a:t>- działalność emigracji politycznej</a:t>
            </a:r>
            <a:br>
              <a:rPr lang="pl-PL" sz="2800" dirty="0" smtClean="0"/>
            </a:br>
            <a:r>
              <a:rPr lang="pl-PL" sz="2800" dirty="0" smtClean="0"/>
              <a:t>- wpływ ideologii liberalizmu</a:t>
            </a:r>
            <a:br>
              <a:rPr lang="pl-PL" sz="2800" dirty="0" smtClean="0"/>
            </a:br>
            <a:r>
              <a:rPr lang="pl-PL" sz="2800" dirty="0" smtClean="0"/>
              <a:t>- konserwatywne nastawienie szlachty</a:t>
            </a:r>
            <a:br>
              <a:rPr lang="pl-PL" sz="2800" dirty="0" smtClean="0"/>
            </a:br>
            <a:r>
              <a:rPr lang="pl-PL" sz="2800" dirty="0" smtClean="0"/>
              <a:t>- walka z Prusami i Rosją</a:t>
            </a:r>
          </a:p>
          <a:p>
            <a:r>
              <a:rPr lang="pl-PL" sz="2800" dirty="0" smtClean="0"/>
              <a:t>- II rozbiór polski</a:t>
            </a:r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Przyczyny Insurekcji kościuszkowskiej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Przysięga na Krakowskim rynku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24 marca 1798 Tadeusz Kościuszko podczas swojej przysięgi ślubował wykorzystać władzę w celu obrony granic państwa oraz odzyskania wolności narodu. </a:t>
            </a:r>
            <a:br>
              <a:rPr lang="pl-PL" dirty="0" smtClean="0"/>
            </a:br>
            <a:r>
              <a:rPr lang="pl-PL" dirty="0" smtClean="0"/>
              <a:t>Jej znaczenie było bardzo ważne - naczelnik dał Polakom nadzieję, wzbudził w nas wolę walki, stanowił najlepszy przykład nieobojętności na losy kraju. Gdyby nie on, prawdopodobnie nie doszłoby do powstania. </a:t>
            </a:r>
            <a:endParaRPr lang="pl-PL" dirty="0"/>
          </a:p>
        </p:txBody>
      </p:sp>
      <p:pic>
        <p:nvPicPr>
          <p:cNvPr id="5" name="il_fi" descr="http://www.pinakoteka.zascianek.pl/Kossak_W/Images/Przysiega_Kosciuszki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kwietniu 1794r. stoczono z wojskami rosyjskimi bitwę pod Racławicami. Kościuszko zaatakował rosyjski korpus gen. Aleksandra </a:t>
            </a:r>
            <a:r>
              <a:rPr lang="pl-PL" dirty="0" err="1" smtClean="0"/>
              <a:t>Tormasowa</a:t>
            </a:r>
            <a:r>
              <a:rPr lang="pl-PL" dirty="0" smtClean="0"/>
              <a:t>, odnosząc zdecydowany sukces. W bitwie duży udział miała też piechota chłopska, uzbrojona w piki i kosy, zwana kosynierami. Zwycięstwo wojsk polskich przyspieszyło wybuch powstania na różnych terenach Polski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 pod  Racławicami 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inakoteka.zascianek.pl/Matejko/Images/Bitwa_pod_Raclawic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81646" cy="42664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3200" dirty="0" smtClean="0"/>
              <a:t>Akt prawny wydany przez Tadeusza Kościuszkę 7 maja 1794 r. w okolicach miasta </a:t>
            </a:r>
            <a:r>
              <a:rPr lang="pl-PL" sz="3200" dirty="0" smtClean="0"/>
              <a:t>Połaniec. </a:t>
            </a:r>
            <a:r>
              <a:rPr lang="pl-PL" sz="3200" dirty="0" smtClean="0"/>
              <a:t>Uniwersału dotyczyły:</a:t>
            </a:r>
          </a:p>
          <a:p>
            <a:r>
              <a:rPr lang="pl-PL" dirty="0" smtClean="0"/>
              <a:t>ograniczenia poddaństwa chłopów,</a:t>
            </a:r>
          </a:p>
          <a:p>
            <a:r>
              <a:rPr lang="pl-PL" dirty="0" smtClean="0"/>
              <a:t>nadania im wolności osobistej,</a:t>
            </a:r>
          </a:p>
          <a:p>
            <a:r>
              <a:rPr lang="pl-PL" dirty="0" smtClean="0"/>
              <a:t>przyznania prawa opuszczenia ziemi, po spełnieniu określonych warunków (spłata długów, zaległych podatków, zawiadomienie wojewódzkiej komisji porządkowej),</a:t>
            </a:r>
          </a:p>
          <a:p>
            <a:r>
              <a:rPr lang="pl-PL" dirty="0" smtClean="0"/>
              <a:t>uznania ograniczonego prawa chłopów do dochodzenia swoich spraw w sądach,</a:t>
            </a:r>
          </a:p>
          <a:p>
            <a:r>
              <a:rPr lang="pl-PL" dirty="0" smtClean="0"/>
              <a:t>zapewnienia nieusuwalności z ziemi, zakazania rugów i potwierdzenia własności podległej,</a:t>
            </a:r>
          </a:p>
          <a:p>
            <a:r>
              <a:rPr lang="pl-PL" dirty="0" smtClean="0"/>
              <a:t>zmniejszenia pańszczyzny od 1/3 do 1/2, z obietnicą dalszych ulg po wygranym powstaniu,</a:t>
            </a:r>
          </a:p>
          <a:p>
            <a:r>
              <a:rPr lang="pl-PL" dirty="0" smtClean="0"/>
              <a:t>zawieszenie wykonania pańszczyzny chłopom powołanym do wojska,</a:t>
            </a:r>
          </a:p>
          <a:p>
            <a:r>
              <a:rPr lang="pl-PL" dirty="0" smtClean="0"/>
              <a:t>polecenia zawierania umów między szlachtą a chłopami,</a:t>
            </a:r>
          </a:p>
          <a:p>
            <a:r>
              <a:rPr lang="pl-PL" dirty="0" smtClean="0"/>
              <a:t>wprowadzenia urzędu dozorcy, który był pierwszym w dziejach Polski urzędnikiem państwowym reprezentującym sprawy chłopskie. Jeden dozorca miał mieć pod swoją opieką okręg liczący ok. 1000 gospodarstw. Miał dbać o przestrzeganie postanowień "Uniwersału".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Uniwersał Połaniecki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562</Words>
  <Application>Microsoft Office PowerPoint</Application>
  <PresentationFormat>Pokaz na ekranie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Insurekcja Kościuszkowska</vt:lpstr>
      <vt:lpstr>Menu</vt:lpstr>
      <vt:lpstr>Tadeusz Kościuszko- życiorys</vt:lpstr>
      <vt:lpstr>Insurekcja kościuszkowska</vt:lpstr>
      <vt:lpstr>Przyczyny Insurekcji kościuszkowskiej</vt:lpstr>
      <vt:lpstr>Przysięga na Krakowskim rynku</vt:lpstr>
      <vt:lpstr>Bitwa  pod  Racławicami </vt:lpstr>
      <vt:lpstr>Slajd 8</vt:lpstr>
      <vt:lpstr>Uniwersał Połaniecki</vt:lpstr>
      <vt:lpstr>Bitwa pod Szczekocinami</vt:lpstr>
      <vt:lpstr>Oblężenie stolicy</vt:lpstr>
      <vt:lpstr> Bitwa pod Maciejowicami</vt:lpstr>
      <vt:lpstr>Koniec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Insurekcja Kościuszkowska</dc:title>
  <dc:creator>Piotr</dc:creator>
  <cp:lastModifiedBy>Piotr</cp:lastModifiedBy>
  <cp:revision>26</cp:revision>
  <dcterms:created xsi:type="dcterms:W3CDTF">2012-05-18T16:59:17Z</dcterms:created>
  <dcterms:modified xsi:type="dcterms:W3CDTF">2012-06-12T18:00:52Z</dcterms:modified>
</cp:coreProperties>
</file>