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5C2699-FCCA-46A1-8630-C5E87A8C0852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8EAE1-E0C0-4531-8867-9827EC5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hyperlink" Target="Najwa&#380;niejsze%20bitwy%20II%20wojny%20&#347;wiatowej.pptx" TargetMode="Externa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Najwa</a:t>
            </a:r>
            <a:r>
              <a:rPr lang="pl-PL" dirty="0" smtClean="0"/>
              <a:t>ż</a:t>
            </a:r>
            <a:r>
              <a:rPr lang="en-US" dirty="0" smtClean="0"/>
              <a:t>niejsze bitwy II wojny </a:t>
            </a:r>
            <a:r>
              <a:rPr lang="pl-PL" dirty="0" smtClean="0"/>
              <a:t>światowej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790" y="5500702"/>
            <a:ext cx="2843210" cy="1357298"/>
          </a:xfrm>
        </p:spPr>
        <p:txBody>
          <a:bodyPr/>
          <a:lstStyle/>
          <a:p>
            <a:r>
              <a:rPr lang="pl-PL" dirty="0" smtClean="0"/>
              <a:t>Wykonał </a:t>
            </a:r>
          </a:p>
          <a:p>
            <a:r>
              <a:rPr lang="pl-PL" dirty="0" smtClean="0"/>
              <a:t>Marcin Łabno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pod Kurskiem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Bitwa pod Kurskiem - bitwa rozegrana w dniach 5 lipca -23 sierpień 1943 roku . Jedna z głównych bitew w wojnie niemiecko radzieckiej i jedna z najważniejszych operacji strategicznych II wojny światowej. Zakończyła się przegraną Niemców i przejściem Rosjan do kontrofensywy.</a:t>
            </a:r>
          </a:p>
          <a:p>
            <a:r>
              <a:rPr lang="pl-PL" dirty="0" smtClean="0"/>
              <a:t> Bitwa zaczęła się 5 lipca 1943 niemieckim uderzeniem z północy i południa w kierunku na Kursku. Wojska niemieckie pod dowództwem gen. Gunther von Kluge przełamały kilka pasów radzieckiej obrony (najwięcej na odcinku południowym), gdzie nacierały dywizje Waffen-SS, ale głęboka obrona radziecka wyhamowała niemieckie natarcie. Przełomowym momentem bitwy była pancerna bitwa pod Prochorowką (12 lipca), w której doborowe dywizje SS zostały zatrzymane, a następnie zmuszone do odwrotu przez Armię Czerwoną. (16 lipca)</a:t>
            </a:r>
            <a:endParaRPr lang="en-US" dirty="0"/>
          </a:p>
        </p:txBody>
      </p:sp>
      <p:pic>
        <p:nvPicPr>
          <p:cNvPr id="8" name="Content Placeholder 7" descr="bdfhdbf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4548183"/>
            <a:ext cx="3788100" cy="2309817"/>
          </a:xfrm>
        </p:spPr>
      </p:pic>
      <p:pic>
        <p:nvPicPr>
          <p:cNvPr id="9" name="Picture 8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357430"/>
            <a:ext cx="2786082" cy="2015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o Tobruk</a:t>
            </a:r>
            <a:endParaRPr lang="en-US" dirty="0"/>
          </a:p>
        </p:txBody>
      </p:sp>
      <p:pic>
        <p:nvPicPr>
          <p:cNvPr id="6" name="Picture Placeholder 5" descr="nhhhhhh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50" b="2650"/>
          <a:stretch>
            <a:fillRect/>
          </a:stretch>
        </p:blipFill>
        <p:spPr>
          <a:xfrm>
            <a:off x="500034" y="4429132"/>
            <a:ext cx="2983098" cy="215446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072098" cy="3071834"/>
          </a:xfrm>
        </p:spPr>
        <p:txBody>
          <a:bodyPr>
            <a:noAutofit/>
          </a:bodyPr>
          <a:lstStyle/>
          <a:p>
            <a:r>
              <a:rPr lang="pl-PL" sz="1200" dirty="0" smtClean="0"/>
              <a:t>Bitwa o Tobruk – długa konfrontacja między wojskami Osi a aliantami w czasie II wojny światowej, trwająca od 10 kwietnia do 27 listopada 1941 roku, kiedy to 8 Armia Brytyjska odblokowała Tobruk w ramach operacji "Crusader". Podczas poprzednich operacji: "Brevity" i "Battleaxe" nie zdołano wyzwolić Tobruku. W Tobruku początkowo broniła się australijska 9. Dywizja Piechoty gen. Leslie Morsheada wraz z 18. Brygadą z australijskiej 7. Dywizji Piechoty, czterema brytyjskimi pułkami artylerii, nie w pełni kompletną brytyjską 3. Brygadą Czołgów oraz hinduskim 18. Pułkiem Kawalerii. Cała załoga twierdzy liczyła ok. 36 tys. ludzi, dysponowano 120 czołgami, 76 działami przeciwlotniczymi oraz sześcioma pułkami artylerii polowej i przeciwpancernej. W drugiej połowie sierpnia wzmocniono garnizon Tobruku za zgodą gen. Władysława Sikorskiego polską Samodzielną Brygadą Strzelców Karpackich oraz czechosłowackim 11. Batalionem Piechoty.</a:t>
            </a:r>
            <a:endParaRPr lang="en-US" sz="1200" dirty="0"/>
          </a:p>
        </p:txBody>
      </p:sp>
      <p:pic>
        <p:nvPicPr>
          <p:cNvPr id="7" name="Picture 6" descr="bd8226fe-2c1d-11e1-ab89-001517b10e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500570"/>
            <a:ext cx="2900129" cy="2124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o Monte Cassino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200" dirty="0" smtClean="0"/>
              <a:t>Bitwa pod Monte Cassino - zwana także Bitwą o Rzym – seria bitew pomiędzy wojskami alianckimi a Wehrmachtem, które miały miejsce w 1944 r. w rejonie klasztoru Monte Cassino. W decydującej fazie 3 Dywizja Strzelców Karpackich połączyła się z brytyjskim XIII Korpusem, tym samym Polacy po krwawym boju przerwali obronę na linii Gustawa otwierając nacierającym wojskom alianckim drogę do Rzymu. Po wylądowaniu aliantów na Sycylii w 1943 roku sytuacja Włoch stała się bardzo trudna. III Rzesza zmuszona była wesprzeć niepewnego sojusznika na nowym froncie, a po kapitulacji marszałka Badoglio – rozpoczęła okupację kraju. Mimo to alianci zdołali wylądować pod Salerno, zająć Neapol i od tego momentu posuwali się wolno na północ. Po zachodniej stronie Apeninów poruszały się oddziały amerykańskiej 5 Armii generała Marka Clarka, zaś po wschodniej stronie pasma, wzdłuż wybrzeża Adriatyku, 8 Armia Brytyjska generała Bernarda Montgomery'ego. Naczelne dowództwo nad siłami alianckimi we Włoszech sprawował marszałek sir Harold Alexander.</a:t>
            </a:r>
            <a:endParaRPr lang="en-US" sz="1200" dirty="0"/>
          </a:p>
        </p:txBody>
      </p:sp>
      <p:pic>
        <p:nvPicPr>
          <p:cNvPr id="9" name="Content Placeholder 8" descr="image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14422"/>
            <a:ext cx="2762250" cy="1657350"/>
          </a:xfrm>
        </p:spPr>
      </p:pic>
      <p:pic>
        <p:nvPicPr>
          <p:cNvPr id="10" name="Picture 9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00438"/>
            <a:ext cx="3470103" cy="2682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o Midway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Bitwa o Midway - bitwa lotniczo-morska w czasie II wojny światowej, stoczona 4 czerwca 1942 pomiędzy okrętami japońskimi a amerykańskimi, w pobliżu atolu Midway na Oceanie Spokojnym, zakończona decydującym zwycięstwem amerykańskim. Uznawana jest za punkt zwrotny w wojnie na Pacyfiku. Po zwycięskiej bitwie na Morzu Koralowym w sztabie sił japońskich zapanował optymizm. Według informacji, które nadeszły z pola bitwy w starciu tym udało się zatopić potężny lotniskowiec "Lexington" a inny okręt tego typu "Yorktown" został poważnie uszkodzony. Niektórzy sądzili, że podzielił on los "Lexingtona", jednak tak się nie stało. Za kolejny cel inwazji admirał Yamamoto obrał Aleuty i atol Midway. Szczególnie opanowanie wyspy Midway nazwanej przez wiceadmirała Nagumo "Wartownikiem Hawajów" miało dla Japończyków kolosalne strategiczno-propagandowe znaczenie. Po pierwsze odległość pomiędzy Midway i San Francisco wynosi 6850 km. a pomiędzy Tokio i Midway 4060 km. Dzięki temu stanowi doskonały punkt zaopatrzeniowy dla floty działającej na rozległych połaciach Pacyfiku. Po wtóre uniemożliwiono by w ten sposób Amerykanom dokonywanie nalotów na wyspy Japonii tak jak to miało miejsce w przypadku rajdu Doolittle'a 18 kwietnia 1942 roku. </a:t>
            </a:r>
            <a:endParaRPr lang="en-US" dirty="0"/>
          </a:p>
        </p:txBody>
      </p:sp>
      <p:pic>
        <p:nvPicPr>
          <p:cNvPr id="6" name="Content Placeholder 5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500042"/>
            <a:ext cx="3262322" cy="2283625"/>
          </a:xfrm>
        </p:spPr>
      </p:pic>
      <p:pic>
        <p:nvPicPr>
          <p:cNvPr id="7" name="Picture 6" descr="ggf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786190"/>
            <a:ext cx="3500462" cy="25884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o Anglię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Bitwa o Anglię – kampania powietrzna głównie nad południową i centralną Anglią, toczona między niemieckim lotnictwem Luftwaffe a brytyjskim RAF, w czasie II wojny światowej, w okresie od 10 lipca do 31 października 1940 roku. Określana jest też jako bitwa o Wielką Brytanię, zwłaszcza w historiografii brytyjskiej. Była to pierwsza kampania toczona wyłącznie za pomocą lotnictwa. Kulminacyjnym momentem bitwy był dzień 15.IX.1940 kiedy doszło do masowego nalotu Luftwaffe (500) maszyn z których zestrzelono 80 a drugie tyle uszkodzono, przy własnych stratach 26 samolotów. W wyniku ogromnych strat lotnictwa niemieckiego 1733 zniszczonych i 643 uszkodzonych A. Hitler przerwał działania. Strona brytyjska straciła 915 samolotów, dalsze 450 zostało uszkodzonych. Zginęło 515 pilotów i 44 tys. cywilów.</a:t>
            </a:r>
            <a:endParaRPr lang="en-US" dirty="0"/>
          </a:p>
        </p:txBody>
      </p:sp>
      <p:pic>
        <p:nvPicPr>
          <p:cNvPr id="9" name="Content Placeholder 8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857232"/>
            <a:ext cx="3562358" cy="2776956"/>
          </a:xfrm>
        </p:spPr>
      </p:pic>
      <p:pic>
        <p:nvPicPr>
          <p:cNvPr id="8" name="Content Placeholder 7" descr="images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071934" y="4500570"/>
            <a:ext cx="3595687" cy="19780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Dziekuję za uwagę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3651002" cy="70007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Menu: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592933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2" action="ppaction://hlinksldjump"/>
              </a:rPr>
              <a:t>Bitwa pod Mławą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4" action="ppaction://hlinksldjump"/>
              </a:rPr>
              <a:t>Obrona Westerplatte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5" action="ppaction://hlinksldjump"/>
              </a:rPr>
              <a:t>Bitwa nad Bzurą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6" action="ppaction://hlinksldjump"/>
              </a:rPr>
              <a:t>Obrona Warszawy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7" action="ppaction://hlinksldjump"/>
              </a:rPr>
              <a:t>Bitwa o Francje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8" action="ppaction://hlinksldjump"/>
              </a:rPr>
              <a:t>Bitwa o Atlantyk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9" action="ppaction://hlinksldjump"/>
              </a:rPr>
              <a:t>Bitwa pod Stalingradem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10" action="ppaction://hlinksldjump"/>
              </a:rPr>
              <a:t>Bitwa pod Kurskiem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11" action="ppaction://hlinksldjump"/>
              </a:rPr>
              <a:t>Bitwa o Tobruk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12" action="ppaction://hlinksldjump"/>
              </a:rPr>
              <a:t>Bitwa o Monte Cassino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13" action="ppaction://hlinksldjump"/>
              </a:rPr>
              <a:t>Bitwa o Midway</a:t>
            </a:r>
            <a:endParaRPr lang="pl-PL" sz="2000" dirty="0" smtClean="0">
              <a:hlinkClick r:id="rId3" action="ppaction://hlinkpres?slideindex=1&amp;slidetitle="/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hlinkClick r:id="rId14" action="ppaction://hlinksldjump"/>
              </a:rPr>
              <a:t>Bitwa o Anglię</a:t>
            </a:r>
            <a:endParaRPr lang="pl-PL" sz="20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advTm="30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pod Mławą</a:t>
            </a:r>
            <a:endParaRPr lang="en-US" dirty="0"/>
          </a:p>
        </p:txBody>
      </p:sp>
      <p:pic>
        <p:nvPicPr>
          <p:cNvPr id="8" name="Content Placeholder 7" descr="bd8226fe-2c1d-11e1-ab89-001517b10ed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4143380"/>
            <a:ext cx="3510912" cy="2571744"/>
          </a:xfrm>
        </p:spPr>
      </p:pic>
      <p:pic>
        <p:nvPicPr>
          <p:cNvPr id="7" name="Content Placeholder 6" descr="bd5a3932-2c1d-11e1-94ae-001517b10ed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214422"/>
            <a:ext cx="3522645" cy="3000396"/>
          </a:xfrm>
        </p:spPr>
      </p:pic>
      <p:sp>
        <p:nvSpPr>
          <p:cNvPr id="9" name="Rectangle 8"/>
          <p:cNvSpPr/>
          <p:nvPr/>
        </p:nvSpPr>
        <p:spPr>
          <a:xfrm>
            <a:off x="142844" y="15716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Bitwa pod Mławą miała miejsce na północ od Mławy między 1 i 3 września 1939 roku. Była to jedna z pierwszych bitew wojny obronnej Polski i podczas II wojny światowej w ogóle. Walczącymi między sobą siłami były polska Armia Modlin dowodzona przez gen. Emila Krukowicza-Przedrzymirskiego oraz niemiecka 3 Armia pod dowództwem gen. Georga von Küchlera. Główna linia obrony była rozlokowana wzdłuż Narwi i Wisły. Było tam kilka fortyfikacji z XIX wieku, jednak większość obszaru stanowiły trudne do obrony równiny.Linia okopów i schronów, osłanianych przez rowy przeciwlotnicze i zasieki, miała zostać zbudowana na polodowcowych wzgórzach otaczających dolinę rzeki Mławki.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Obrona Westerplatte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Plan obrony westerplatte :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714876" y="1643050"/>
            <a:ext cx="3971925" cy="3643338"/>
          </a:xfrm>
        </p:spPr>
        <p:txBody>
          <a:bodyPr>
            <a:noAutofit/>
          </a:bodyPr>
          <a:lstStyle/>
          <a:p>
            <a:r>
              <a:rPr lang="pl-PL" sz="1400" dirty="0" smtClean="0"/>
              <a:t>W okresie międzywojennym na Westerplatte w Wolnym Mieście Gdańsk znajdowała się polska Wojskowa Składnica Tranzytowa. Zgodnie z postanowieniami Ligi Narodów z 9 grudnia 1925 Polska uzyskała prawo do stacjonowania oddziału wartowniczego w sile 88 żołnierzy (2 oficerów, 20 podoficerów i 66 szeregowców). 31 grudnia 1925 Polska przejęła teren Westerplatte. Dowódcą załogi Westerplatte był mjr Henryk Sucharski, a jego zastępcą kpt. Franciszek Dąbrowski. Na Westerplatte były 4 betonowe wartownie i przystosowane do obrony koszary oraz willa podoficerska [4]; w sierpniu zostały zbudowane umocnienia polowe.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7" name="Content Placeholder 6" descr="plan_westerplatt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4697106" cy="3500462"/>
          </a:xfrm>
        </p:spPr>
      </p:pic>
      <p:pic>
        <p:nvPicPr>
          <p:cNvPr id="11" name="Content Placeholder 10" descr="woj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286644" y="5429264"/>
            <a:ext cx="1857356" cy="1281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>
            <a:normAutofit/>
          </a:bodyPr>
          <a:lstStyle/>
          <a:p>
            <a:r>
              <a:rPr lang="pl-PL" sz="1900" dirty="0" smtClean="0"/>
              <a:t>Bitwa  nad Bzurą</a:t>
            </a:r>
            <a:endParaRPr lang="en-US" sz="1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dniach od 9 do 18 września 1939 roku nad Bzurą rozegrała się największa bitwa w czasie Wojny Obronnej Polski 1939. Znana jest jako Bitwa nad Bzurą lub Bitwa pod Kutnem. Została stoczona przez armie polskie "Poznań" i "Pomorze" z niemieckimi 8 i 10 Armią z Grupy Armii "Sud".</a:t>
            </a:r>
          </a:p>
          <a:p>
            <a:endParaRPr lang="pl-PL" dirty="0" smtClean="0"/>
          </a:p>
          <a:p>
            <a:r>
              <a:rPr lang="pl-PL" dirty="0" smtClean="0"/>
              <a:t>Bitwa nad Bzurą przebiegała w trzech fazach - pierwsze dwie fazy miały charakter działań zaczepno-obronnych, podejmowanych przez stronę polską, trzecia obrony:</a:t>
            </a:r>
          </a:p>
          <a:p>
            <a:r>
              <a:rPr lang="pl-PL" dirty="0" smtClean="0"/>
              <a:t>I faza (9-12 wrzesień) natarcie na Stryków</a:t>
            </a:r>
          </a:p>
          <a:p>
            <a:r>
              <a:rPr lang="pl-PL" dirty="0" smtClean="0"/>
              <a:t>II faza (13-16 wrzesień) natarcie na Łowicz</a:t>
            </a:r>
          </a:p>
          <a:p>
            <a:r>
              <a:rPr lang="pl-PL" dirty="0" smtClean="0"/>
              <a:t>III faza (16-18 wrzesień) odwrót na Warszawę podczas którego siły polskie uległy rozbiciu.</a:t>
            </a:r>
            <a:endParaRPr lang="en-US" dirty="0"/>
          </a:p>
        </p:txBody>
      </p:sp>
      <p:pic>
        <p:nvPicPr>
          <p:cNvPr id="7" name="Content Placeholder 6" descr="bzu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09846" y="571480"/>
            <a:ext cx="5734154" cy="3429024"/>
          </a:xfrm>
        </p:spPr>
      </p:pic>
      <p:pic>
        <p:nvPicPr>
          <p:cNvPr id="8" name="Picture 7" descr="tloto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9350" y="4000480"/>
            <a:ext cx="488465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Obrona</a:t>
            </a:r>
            <a:r>
              <a:rPr lang="pl-PL" dirty="0" smtClean="0"/>
              <a:t> </a:t>
            </a:r>
            <a:r>
              <a:rPr lang="pl-PL" sz="3100" dirty="0" smtClean="0"/>
              <a:t>Warszawy</a:t>
            </a:r>
            <a:endParaRPr lang="en-US" sz="3100" dirty="0"/>
          </a:p>
        </p:txBody>
      </p:sp>
      <p:pic>
        <p:nvPicPr>
          <p:cNvPr id="7" name="Picture Placeholder 6" descr="obrona-warszawy-zame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69" b="4669"/>
          <a:stretch>
            <a:fillRect/>
          </a:stretch>
        </p:blipFill>
        <p:spPr>
          <a:xfrm>
            <a:off x="5650278" y="4334756"/>
            <a:ext cx="3493722" cy="252324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0" y="1166786"/>
            <a:ext cx="5486400" cy="3119469"/>
          </a:xfrm>
        </p:spPr>
        <p:txBody>
          <a:bodyPr>
            <a:normAutofit/>
          </a:bodyPr>
          <a:lstStyle/>
          <a:p>
            <a:r>
              <a:rPr lang="pl-PL" sz="1100" dirty="0" smtClean="0"/>
              <a:t>Naloty samolotów nieprzyjacielskich na Warszawę rozpoczęły się 1 września 1939 roku o świcie i nie ustały aż do końca jej obrony. Ich celem były duże zbiorowiska publiczne – osiedla domów mieszkalnych, obiekty kulturalne, szkoły i szpitale.</a:t>
            </a:r>
          </a:p>
          <a:p>
            <a:r>
              <a:rPr lang="pl-PL" sz="1100" dirty="0" smtClean="0"/>
              <a:t>W ciągu sześciu pierwszych dni trwania obrony Warszawy, polska myśliwska Brygada Pościgowa zdołała zestrzelić 43 samoloty niemieckie  i wiele kolejnych uszkodzić.3 września siły pancerne Niemiec przedarły się przez obronę organizowaną przez armie „Prusy” i „Łódź”. Zarządzono więc przygotowania do obrony samej stolicy. Obroną Warszawy odtąd kierował generał Walerian Czuma.</a:t>
            </a:r>
          </a:p>
          <a:p>
            <a:r>
              <a:rPr lang="pl-PL" sz="1100" dirty="0" smtClean="0"/>
              <a:t>8 września armia niemiecka zbliżyła się punktów obronnych w dzielnicach Wola i Ochota, a 9 września podjęła trwające kilka godzin natarcie na Warszawę.</a:t>
            </a:r>
          </a:p>
          <a:p>
            <a:r>
              <a:rPr lang="pl-PL" sz="1100" dirty="0" smtClean="0"/>
              <a:t>10 września pobita została IV Niemiecka Dywizja Pancerna. Niemcy ściągnęli jednak nowe posiłki i otoczyli Warszawę za pomocą dwóch pierścieni. Jeden ustawili w kierunku miasta, a drugi - bronią na zewnątrz. Zewnętrzny pierścień miał uniemożliwić dotarcie do Warszawy innych armii polskich (z odsieczą dla oblężonej Warszawy). </a:t>
            </a:r>
          </a:p>
        </p:txBody>
      </p:sp>
      <p:pic>
        <p:nvPicPr>
          <p:cNvPr id="8" name="Picture 7" descr="Warszawa_193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346596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o Francje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Bitwa o Francje była niemiecką ofensywą na Francję połączoną z agresją III Rzeszy na Belgię, Holandię i Luksemburg przy złamaniu neutralności tych państw. Ofensywa rozpoczęta 10 maja 1940 roku kończyła definitywnie okres dziwnej wojny na froncie zachodnim. Niemcom skutecznie udało się zrealizować ideę Blitzkriegu, w konsekwencji Francja skapitulowała 22 czerwca[4]. Kampania była walnym zwycięstwem III Rzeszy nad Francją. Doprowadziła do wyłączenia Francji (wraz z koloniami i marynarką wojenną) – poprzez warunki zawieszenia broni – z koalicji antyniemieckiej, czasowej izolacji Wielkiej Brytanii na kontynencie i oddania zasobów materialnych Francji dla potrzeb gospodarki wojennej III Rzeszy.</a:t>
            </a:r>
            <a:endParaRPr lang="en-US" sz="1400" dirty="0"/>
          </a:p>
        </p:txBody>
      </p:sp>
      <p:pic>
        <p:nvPicPr>
          <p:cNvPr id="11" name="Content Placeholder 10" descr="default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4143380"/>
            <a:ext cx="3776670" cy="2353770"/>
          </a:xfr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00174"/>
            <a:ext cx="3086105" cy="1784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o Atlantyk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Bitwa o Atlantyk była najdłuższą kampanią II wojny światowej toczona na Oceanie Atlantyckim i otaczających go morzach. trwała od września 1939 roku do kapitulacji Niemiec w maju 1945. Największe natężenie zmagań miało miejsce od wiosny 1940 do lata 1944 roku. Najważniejszymi uczestnikami tych działań morskich były brytyjska Royal Navy i niemiecka Kriegsmarine, a od roku 1941 także flota amerykańska. Obok nich w zmaganiach uczestniczyły mniejsze floty, jak sowiecka Flota Północna, floty Kanady, Australii, Nowej Zelandii, Belgii, Holandii, Norwegii, Polski, czy Wolnej Francji, w końcowym okresie niektórych państw Ameryki Południowej, na czele z Brazylią, a po stronie Niemiec włoska Regia Marina. Bitwa o Atlantyk miała ogromne znaczenie dla obu stron. </a:t>
            </a:r>
            <a:endParaRPr lang="en-US" dirty="0"/>
          </a:p>
        </p:txBody>
      </p:sp>
      <p:pic>
        <p:nvPicPr>
          <p:cNvPr id="6" name="Content Placeholder 5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428604"/>
            <a:ext cx="3753915" cy="2643206"/>
          </a:xfr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643314"/>
            <a:ext cx="3214710" cy="25878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Bitwa pod Stalingradem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 II połowie czerwca 1942r. dowództwo niemieckie skoncentrowało swe główne siły na froncie południowym, celem podjęcia ofensywy na Woroneż -Rostow- Stalingrad- Kaukauz ( operacja „Edelweiss”, w której uczestniczyło 41 dywizji w składzie Grupy Armii „A”). Natarcie w kierunku stalingradzkim (operacja „Fischreiher”, zrealizowane siłami 14 dywizji spośród 30, jakimi dysponowała Grupa Armii „B”), miała zabezpieczyć od północy urzeczywistnienie głównego zadania kampanii – zdobycie ważnego regionu gospodarczego ZSRR ( Kaukazu Północnego i Zakaukazia), na który przypadało ponad 4/5 całego wydobycia ropy i ponad połowa rudy manganu w Związku Radzieckim. Innym celem ofensywy było przecięcie Wołgi i okrążenie Moskwy od południowego wschodu. Ofensywę planowano na II połowę maja.</a:t>
            </a:r>
            <a:endParaRPr lang="en-US" dirty="0"/>
          </a:p>
        </p:txBody>
      </p:sp>
      <p:pic>
        <p:nvPicPr>
          <p:cNvPr id="9" name="Content Placeholder 8" descr="defaul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642918"/>
            <a:ext cx="3486157" cy="2577886"/>
          </a:xfrm>
        </p:spPr>
      </p:pic>
      <p:pic>
        <p:nvPicPr>
          <p:cNvPr id="10" name="Picture 9" descr="marc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643314"/>
            <a:ext cx="3692897" cy="24574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1708</Words>
  <Application>Microsoft Office PowerPoint</Application>
  <PresentationFormat>Pokaz na ekranie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Apex</vt:lpstr>
      <vt:lpstr>Najważniejsze bitwy II wojny światowej</vt:lpstr>
      <vt:lpstr>Menu:</vt:lpstr>
      <vt:lpstr>Bitwa pod Mławą</vt:lpstr>
      <vt:lpstr>Obrona Westerplatte</vt:lpstr>
      <vt:lpstr>Bitwa  nad Bzurą</vt:lpstr>
      <vt:lpstr>Obrona Warszawy</vt:lpstr>
      <vt:lpstr>Bitwa o Francje</vt:lpstr>
      <vt:lpstr>Bitwa o Atlantyk</vt:lpstr>
      <vt:lpstr>Bitwa pod Stalingradem</vt:lpstr>
      <vt:lpstr>Bitwa pod Kurskiem</vt:lpstr>
      <vt:lpstr>Bitwa o Tobruk</vt:lpstr>
      <vt:lpstr>Bitwa o Monte Cassino</vt:lpstr>
      <vt:lpstr>Bitwa o Midway</vt:lpstr>
      <vt:lpstr>Bitwa o Anglię</vt:lpstr>
      <vt:lpstr>Dziekuję za uwagę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Najważniejsze bitwy II wojny światowej</dc:title>
  <dc:creator>MATEUSZ</dc:creator>
  <cp:lastModifiedBy>splisiagora</cp:lastModifiedBy>
  <cp:revision>11</cp:revision>
  <dcterms:created xsi:type="dcterms:W3CDTF">2012-06-09T07:39:12Z</dcterms:created>
  <dcterms:modified xsi:type="dcterms:W3CDTF">2013-06-19T20:52:40Z</dcterms:modified>
</cp:coreProperties>
</file>